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91" r:id="rId5"/>
    <p:sldId id="292" r:id="rId6"/>
    <p:sldId id="258" r:id="rId7"/>
    <p:sldId id="271" r:id="rId8"/>
    <p:sldId id="28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 bwMode="auto">
          <a:xfrm>
            <a:off x="163302" y="1846044"/>
            <a:ext cx="42926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4114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8" y="3591378"/>
            <a:ext cx="907839" cy="13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48639" y="3816144"/>
            <a:ext cx="0" cy="97155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3352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2" y="2081905"/>
            <a:ext cx="3352800" cy="6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52433" y="4573789"/>
            <a:ext cx="2438367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7001" r="37200" b="11076"/>
          <a:stretch/>
        </p:blipFill>
        <p:spPr>
          <a:xfrm rot="16200000">
            <a:off x="1163698" y="2766543"/>
            <a:ext cx="556099" cy="2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47750"/>
            <a:ext cx="44751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400" y="3492500"/>
            <a:ext cx="2579898" cy="9144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43318"/>
            <a:ext cx="6542314" cy="34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90887" y="3239412"/>
            <a:ext cx="6321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Bảng dài khoảng 4 sải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3375" y="3744707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chiều dài bảng lớp em bằng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92489" y="4400550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Bảng lớp em dài khoảng        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448580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111393" y="3943606"/>
            <a:ext cx="91450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Đo phòng học lớp em bằng bước chân.</a:t>
            </a:r>
          </a:p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952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2012" y="4325512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792"/>
            <a:ext cx="6858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19200" y="163298"/>
            <a:ext cx="6687456" cy="3447372"/>
            <a:chOff x="1219200" y="845456"/>
            <a:chExt cx="6687456" cy="34473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280886" y="845456"/>
              <a:ext cx="2754090" cy="8735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27719" y="845456"/>
              <a:ext cx="3820881" cy="5783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63114" y="903288"/>
              <a:ext cx="0" cy="15160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06342" y="2375810"/>
              <a:ext cx="700314" cy="17525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19200" y="4167076"/>
              <a:ext cx="5987142" cy="1257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251858" y="1718809"/>
              <a:ext cx="3628" cy="25740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158</Words>
  <Application>Microsoft Office PowerPoint</Application>
  <PresentationFormat>On-screen Show (16:9)</PresentationFormat>
  <Paragraphs>39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.VnArial</vt:lpstr>
      <vt:lpstr>Arial</vt:lpstr>
      <vt:lpstr>Calibri</vt:lpstr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190</cp:revision>
  <dcterms:created xsi:type="dcterms:W3CDTF">2021-01-09T02:19:28Z</dcterms:created>
  <dcterms:modified xsi:type="dcterms:W3CDTF">2022-03-03T09:22:22Z</dcterms:modified>
</cp:coreProperties>
</file>